
<file path=[Content_Types].xml><?xml version="1.0" encoding="utf-8"?>
<Types xmlns="http://schemas.openxmlformats.org/package/2006/content-types">
  <Default Extension="fntdata" ContentType="application/x-fontdata"/>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7"/>
  </p:notesMasterIdLst>
  <p:sldIdLst>
    <p:sldId id="256" r:id="rId2"/>
    <p:sldId id="257" r:id="rId3"/>
    <p:sldId id="258" r:id="rId4"/>
    <p:sldId id="259" r:id="rId5"/>
    <p:sldId id="260" r:id="rId6"/>
  </p:sldIdLst>
  <p:sldSz cx="9144000" cy="5143500" type="screen16x9"/>
  <p:notesSz cx="6858000" cy="9144000"/>
  <p:embeddedFontLst>
    <p:embeddedFont>
      <p:font typeface="Arvo" panose="02000000000000000000" pitchFamily="2" charset="77"/>
      <p:regular r:id="rId8"/>
      <p:bold r:id="rId9"/>
      <p:italic r:id="rId10"/>
      <p:boldItalic r:id="rId11"/>
    </p:embeddedFont>
    <p:embeddedFont>
      <p:font typeface="Montserrat" pitchFamily="2" charset="77"/>
      <p:regular r:id="rId12"/>
      <p:bold r:id="rId13"/>
      <p:italic r:id="rId14"/>
      <p:boldItalic r:id="rId15"/>
    </p:embeddedFont>
    <p:embeddedFont>
      <p:font typeface="Montserrat Light" panose="020F0302020204030204" pitchFamily="34" charset="0"/>
      <p:regular r:id="rId16"/>
      <p:bold r:id="rId17"/>
      <p:italic r:id="rId18"/>
      <p:boldItalic r:id="rId19"/>
    </p:embeddedFont>
    <p:embeddedFont>
      <p:font typeface="Montserrat Medium" panose="020F0502020204030204" pitchFamily="34" charset="0"/>
      <p:regular r:id="rId20"/>
      <p:bold r:id="rId21"/>
      <p:italic r:id="rId22"/>
      <p:boldItalic r:id="rId23"/>
    </p:embeddedFont>
    <p:embeddedFont>
      <p:font typeface="Roboto Condensed" panose="020F0502020204030204" pitchFamily="34" charset="0"/>
      <p:regular r:id="rId24"/>
      <p:bold r:id="rId25"/>
      <p:italic r:id="rId26"/>
      <p:boldItalic r:id="rId27"/>
    </p:embeddedFont>
    <p:embeddedFont>
      <p:font typeface="Roboto Condensed Light" panose="020F030202020403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66"/>
  </p:normalViewPr>
  <p:slideViewPr>
    <p:cSldViewPr snapToGrid="0">
      <p:cViewPr varScale="1">
        <p:scale>
          <a:sx n="136" d="100"/>
          <a:sy n="136" d="100"/>
        </p:scale>
        <p:origin x="96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font" Target="fonts/font19.fntdata"/><Relationship Id="rId3" Type="http://schemas.openxmlformats.org/officeDocument/2006/relationships/slide" Target="slides/slide2.xml"/><Relationship Id="rId21" Type="http://schemas.openxmlformats.org/officeDocument/2006/relationships/font" Target="fonts/font14.fntdata"/><Relationship Id="rId34" Type="http://schemas.openxmlformats.org/officeDocument/2006/relationships/theme" Target="theme/theme1.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font" Target="fonts/font1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font" Target="fonts/font13.fntdata"/><Relationship Id="rId29"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font" Target="fonts/font17.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font" Target="fonts/font16.fntdata"/><Relationship Id="rId28" Type="http://schemas.openxmlformats.org/officeDocument/2006/relationships/font" Target="fonts/font21.fntdata"/><Relationship Id="rId10" Type="http://schemas.openxmlformats.org/officeDocument/2006/relationships/font" Target="fonts/font3.fntdata"/><Relationship Id="rId19" Type="http://schemas.openxmlformats.org/officeDocument/2006/relationships/font" Target="fonts/font12.fntdata"/><Relationship Id="rId31" Type="http://schemas.openxmlformats.org/officeDocument/2006/relationships/font" Target="fonts/font24.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 Id="rId27" Type="http://schemas.openxmlformats.org/officeDocument/2006/relationships/font" Target="fonts/font20.fntdata"/><Relationship Id="rId30" Type="http://schemas.openxmlformats.org/officeDocument/2006/relationships/font" Target="fonts/font23.fntdata"/><Relationship Id="rId35" Type="http://schemas.openxmlformats.org/officeDocument/2006/relationships/tableStyles" Target="tableStyles.xml"/><Relationship Id="rId8" Type="http://schemas.openxmlformats.org/officeDocument/2006/relationships/font" Target="fonts/font1.fntdata"/></Relationships>
</file>

<file path=ppt/media/image1.png>
</file>

<file path=ppt/media/image2.png>
</file>

<file path=ppt/media/image3.png>
</file>

<file path=ppt/media/image4.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a01248eaac_0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a01248eaac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 everyone! We are Martina, Sarah, and Emma and our project is called Grade the Globe.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a01248eaac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a01248eaac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created these two students to exemplify our inspiration for the project. Student 1 says *READ BUBBLE*. Student 2 says *READ BUBBLE* So what is our solution to these two needs?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a01248eaac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a01248eaa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Grade the Globe! A website of personalized profiles containing hotel, restaurant, museum, and bar recommendations rated on a 5-star scale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a01248eaac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1a01248eaac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what a Grade the Globe profile might look like. At the top we have a personalized profile picture and banner photo as well as username, study abroad location, and time of study abroad. On our profile tab, we have basic contact information like email and phone number and then the student’s class year, major, and hometown. As you can see, each city has a separate tab and on each of these tabs is the list of their recommendations. They each have a rating out of 5 stars and a short description.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a01248eaac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a01248eaac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you all! Feel free to come by our poster for any questions or to learn more about Grade the Globe!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p:grpSpPr>
        <p:sp>
          <p:nvSpPr>
            <p:cNvPr id="12" name="Google Shape;12;p2"/>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8" cy="6522736"/>
          </a:xfrm>
        </p:grpSpPr>
        <p:sp>
          <p:nvSpPr>
            <p:cNvPr id="15" name="Google Shape;15;p2"/>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710175"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Google Shape;22;p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_2">
  <p:cSld name="TITLE_2">
    <p:spTree>
      <p:nvGrpSpPr>
        <p:cNvPr id="1" name="Shape 180"/>
        <p:cNvGrpSpPr/>
        <p:nvPr/>
      </p:nvGrpSpPr>
      <p:grpSpPr>
        <a:xfrm>
          <a:off x="0" y="0"/>
          <a:ext cx="0" cy="0"/>
          <a:chOff x="0" y="0"/>
          <a:chExt cx="0" cy="0"/>
        </a:xfrm>
      </p:grpSpPr>
      <p:sp>
        <p:nvSpPr>
          <p:cNvPr id="181" name="Google Shape;181;p1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82" name="Google Shape;182;p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ctr" anchorCtr="0">
            <a:noAutofit/>
          </a:bodyPr>
          <a:lstStyle>
            <a:lvl1pPr lvl="0" algn="ctr" rtl="0">
              <a:lnSpc>
                <a:spcPct val="100000"/>
              </a:lnSpc>
              <a:spcBef>
                <a:spcPts val="600"/>
              </a:spcBef>
              <a:spcAft>
                <a:spcPts val="0"/>
              </a:spcAft>
              <a:buSzPts val="2800"/>
              <a:buNone/>
              <a:defRPr sz="2800"/>
            </a:lvl1pPr>
            <a:lvl2pPr lvl="1" algn="ctr" rtl="0">
              <a:lnSpc>
                <a:spcPct val="100000"/>
              </a:lnSpc>
              <a:spcBef>
                <a:spcPts val="480"/>
              </a:spcBef>
              <a:spcAft>
                <a:spcPts val="0"/>
              </a:spcAft>
              <a:buSzPts val="2800"/>
              <a:buNone/>
              <a:defRPr sz="2800"/>
            </a:lvl2pPr>
            <a:lvl3pPr lvl="2" algn="ctr" rtl="0">
              <a:lnSpc>
                <a:spcPct val="100000"/>
              </a:lnSpc>
              <a:spcBef>
                <a:spcPts val="480"/>
              </a:spcBef>
              <a:spcAft>
                <a:spcPts val="0"/>
              </a:spcAft>
              <a:buSzPts val="2800"/>
              <a:buNone/>
              <a:defRPr sz="2800"/>
            </a:lvl3pPr>
            <a:lvl4pPr lvl="3" algn="ctr" rtl="0">
              <a:lnSpc>
                <a:spcPct val="100000"/>
              </a:lnSpc>
              <a:spcBef>
                <a:spcPts val="360"/>
              </a:spcBef>
              <a:spcAft>
                <a:spcPts val="0"/>
              </a:spcAft>
              <a:buSzPts val="2800"/>
              <a:buNone/>
              <a:defRPr sz="2800"/>
            </a:lvl4pPr>
            <a:lvl5pPr lvl="4" algn="ctr" rtl="0">
              <a:lnSpc>
                <a:spcPct val="100000"/>
              </a:lnSpc>
              <a:spcBef>
                <a:spcPts val="360"/>
              </a:spcBef>
              <a:spcAft>
                <a:spcPts val="0"/>
              </a:spcAft>
              <a:buSzPts val="2800"/>
              <a:buNone/>
              <a:defRPr sz="2800"/>
            </a:lvl5pPr>
            <a:lvl6pPr lvl="5" algn="ctr" rtl="0">
              <a:lnSpc>
                <a:spcPct val="100000"/>
              </a:lnSpc>
              <a:spcBef>
                <a:spcPts val="360"/>
              </a:spcBef>
              <a:spcAft>
                <a:spcPts val="0"/>
              </a:spcAft>
              <a:buSzPts val="2800"/>
              <a:buNone/>
              <a:defRPr sz="2800"/>
            </a:lvl6pPr>
            <a:lvl7pPr lvl="6" algn="ctr" rtl="0">
              <a:lnSpc>
                <a:spcPct val="100000"/>
              </a:lnSpc>
              <a:spcBef>
                <a:spcPts val="360"/>
              </a:spcBef>
              <a:spcAft>
                <a:spcPts val="0"/>
              </a:spcAft>
              <a:buSzPts val="2800"/>
              <a:buNone/>
              <a:defRPr sz="2800"/>
            </a:lvl7pPr>
            <a:lvl8pPr lvl="7" algn="ctr" rtl="0">
              <a:lnSpc>
                <a:spcPct val="100000"/>
              </a:lnSpc>
              <a:spcBef>
                <a:spcPts val="360"/>
              </a:spcBef>
              <a:spcAft>
                <a:spcPts val="0"/>
              </a:spcAft>
              <a:buSzPts val="2800"/>
              <a:buNone/>
              <a:defRPr sz="2800"/>
            </a:lvl8pPr>
            <a:lvl9pPr lvl="8" algn="ctr" rtl="0">
              <a:lnSpc>
                <a:spcPct val="100000"/>
              </a:lnSpc>
              <a:spcBef>
                <a:spcPts val="360"/>
              </a:spcBef>
              <a:spcAft>
                <a:spcPts val="0"/>
              </a:spcAft>
              <a:buSzPts val="2800"/>
              <a:buNone/>
              <a:defRPr sz="2800"/>
            </a:lvl9pPr>
          </a:lstStyle>
          <a:p>
            <a:endParaRPr/>
          </a:p>
        </p:txBody>
      </p:sp>
      <p:sp>
        <p:nvSpPr>
          <p:cNvPr id="183" name="Google Shape;183;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28" name="Google Shape;28;p3"/>
          <p:cNvGrpSpPr/>
          <p:nvPr/>
        </p:nvGrpSpPr>
        <p:grpSpPr>
          <a:xfrm rot="10800000" flipH="1">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39;p3"/>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0" name="Google Shape;40;p3"/>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5"/>
              </a:buClr>
              <a:buSzPts val="2000"/>
              <a:buNone/>
              <a:defRPr sz="2000">
                <a:solidFill>
                  <a:schemeClr val="accent5"/>
                </a:solidFill>
              </a:defRPr>
            </a:lvl1pPr>
            <a:lvl2pPr lvl="1" rtl="0">
              <a:spcBef>
                <a:spcPts val="1000"/>
              </a:spcBef>
              <a:spcAft>
                <a:spcPts val="0"/>
              </a:spcAft>
              <a:buClr>
                <a:schemeClr val="accent5"/>
              </a:buClr>
              <a:buSzPts val="2000"/>
              <a:buNone/>
              <a:defRPr sz="2000">
                <a:solidFill>
                  <a:schemeClr val="accent5"/>
                </a:solidFill>
              </a:defRPr>
            </a:lvl2pPr>
            <a:lvl3pPr lvl="2" rtl="0">
              <a:spcBef>
                <a:spcPts val="1000"/>
              </a:spcBef>
              <a:spcAft>
                <a:spcPts val="0"/>
              </a:spcAft>
              <a:buClr>
                <a:schemeClr val="accent5"/>
              </a:buClr>
              <a:buSzPts val="2000"/>
              <a:buNone/>
              <a:defRPr sz="2000">
                <a:solidFill>
                  <a:schemeClr val="accent5"/>
                </a:solidFill>
              </a:defRPr>
            </a:lvl3pPr>
            <a:lvl4pPr lvl="3" rtl="0">
              <a:spcBef>
                <a:spcPts val="1000"/>
              </a:spcBef>
              <a:spcAft>
                <a:spcPts val="0"/>
              </a:spcAft>
              <a:buClr>
                <a:schemeClr val="accent5"/>
              </a:buClr>
              <a:buSzPts val="2000"/>
              <a:buNone/>
              <a:defRPr sz="2000">
                <a:solidFill>
                  <a:schemeClr val="accent5"/>
                </a:solidFill>
              </a:defRPr>
            </a:lvl4pPr>
            <a:lvl5pPr lvl="4" rtl="0">
              <a:spcBef>
                <a:spcPts val="1000"/>
              </a:spcBef>
              <a:spcAft>
                <a:spcPts val="0"/>
              </a:spcAft>
              <a:buClr>
                <a:schemeClr val="accent5"/>
              </a:buClr>
              <a:buSzPts val="2000"/>
              <a:buNone/>
              <a:defRPr sz="2000">
                <a:solidFill>
                  <a:schemeClr val="accent5"/>
                </a:solidFill>
              </a:defRPr>
            </a:lvl5pPr>
            <a:lvl6pPr lvl="5" rtl="0">
              <a:spcBef>
                <a:spcPts val="1000"/>
              </a:spcBef>
              <a:spcAft>
                <a:spcPts val="0"/>
              </a:spcAft>
              <a:buClr>
                <a:schemeClr val="accent5"/>
              </a:buClr>
              <a:buSzPts val="2000"/>
              <a:buNone/>
              <a:defRPr sz="2000">
                <a:solidFill>
                  <a:schemeClr val="accent5"/>
                </a:solidFill>
              </a:defRPr>
            </a:lvl6pPr>
            <a:lvl7pPr lvl="6" rtl="0">
              <a:spcBef>
                <a:spcPts val="1000"/>
              </a:spcBef>
              <a:spcAft>
                <a:spcPts val="0"/>
              </a:spcAft>
              <a:buClr>
                <a:schemeClr val="accent5"/>
              </a:buClr>
              <a:buSzPts val="2000"/>
              <a:buNone/>
              <a:defRPr sz="2000">
                <a:solidFill>
                  <a:schemeClr val="accent5"/>
                </a:solidFill>
              </a:defRPr>
            </a:lvl7pPr>
            <a:lvl8pPr lvl="7" rtl="0">
              <a:spcBef>
                <a:spcPts val="1000"/>
              </a:spcBef>
              <a:spcAft>
                <a:spcPts val="0"/>
              </a:spcAft>
              <a:buClr>
                <a:schemeClr val="accent5"/>
              </a:buClr>
              <a:buSzPts val="2000"/>
              <a:buNone/>
              <a:defRPr sz="2000">
                <a:solidFill>
                  <a:schemeClr val="accent5"/>
                </a:solidFill>
              </a:defRPr>
            </a:lvl8pPr>
            <a:lvl9pPr lvl="8" rtl="0">
              <a:spcBef>
                <a:spcPts val="1000"/>
              </a:spcBef>
              <a:spcAft>
                <a:spcPts val="1000"/>
              </a:spcAft>
              <a:buClr>
                <a:schemeClr val="accent5"/>
              </a:buClr>
              <a:buSzPts val="2000"/>
              <a:buNone/>
              <a:defRPr sz="2000">
                <a:solidFill>
                  <a:schemeClr val="accent5"/>
                </a:solidFill>
              </a:defRPr>
            </a:lvl9pPr>
          </a:lstStyle>
          <a:p>
            <a:endParaRPr/>
          </a:p>
        </p:txBody>
      </p:sp>
      <p:sp>
        <p:nvSpPr>
          <p:cNvPr id="41" name="Google Shape;41;p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2"/>
        <p:cNvGrpSpPr/>
        <p:nvPr/>
      </p:nvGrpSpPr>
      <p:grpSpPr>
        <a:xfrm>
          <a:off x="0" y="0"/>
          <a:ext cx="0" cy="0"/>
          <a:chOff x="0" y="0"/>
          <a:chExt cx="0" cy="0"/>
        </a:xfrm>
      </p:grpSpPr>
      <p:grpSp>
        <p:nvGrpSpPr>
          <p:cNvPr id="43" name="Google Shape;43;p4"/>
          <p:cNvGrpSpPr/>
          <p:nvPr/>
        </p:nvGrpSpPr>
        <p:grpSpPr>
          <a:xfrm>
            <a:off x="6946842" y="4472723"/>
            <a:ext cx="2202830" cy="670795"/>
            <a:chOff x="5575242" y="4472723"/>
            <a:chExt cx="2202830" cy="670795"/>
          </a:xfrm>
        </p:grpSpPr>
        <p:sp>
          <p:nvSpPr>
            <p:cNvPr id="44" name="Google Shape;44;p4"/>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4"/>
            <p:cNvGrpSpPr/>
            <p:nvPr/>
          </p:nvGrpSpPr>
          <p:grpSpPr>
            <a:xfrm flipH="1">
              <a:off x="5734850" y="4472723"/>
              <a:ext cx="2040837" cy="670795"/>
              <a:chOff x="1297954" y="330075"/>
              <a:chExt cx="5169293" cy="1699506"/>
            </a:xfrm>
          </p:grpSpPr>
          <p:sp>
            <p:nvSpPr>
              <p:cNvPr id="46" name="Google Shape;46;p4"/>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4"/>
            <p:cNvGrpSpPr/>
            <p:nvPr/>
          </p:nvGrpSpPr>
          <p:grpSpPr>
            <a:xfrm flipH="1">
              <a:off x="5578209" y="4646738"/>
              <a:ext cx="2199863" cy="304563"/>
              <a:chOff x="-5827153" y="330075"/>
              <a:chExt cx="12276019" cy="1699569"/>
            </a:xfrm>
          </p:grpSpPr>
          <p:sp>
            <p:nvSpPr>
              <p:cNvPr id="49" name="Google Shape;49;p4"/>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4"/>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52" name="Google Shape;52;p4"/>
          <p:cNvGrpSpPr/>
          <p:nvPr/>
        </p:nvGrpSpPr>
        <p:grpSpPr>
          <a:xfrm>
            <a:off x="0" y="-7088"/>
            <a:ext cx="8661398" cy="5150588"/>
            <a:chOff x="0" y="-7088"/>
            <a:chExt cx="8661398" cy="5150588"/>
          </a:xfrm>
        </p:grpSpPr>
        <p:sp>
          <p:nvSpPr>
            <p:cNvPr id="53" name="Google Shape;53;p4"/>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55" name="Google Shape;55;p4"/>
          <p:cNvGrpSpPr/>
          <p:nvPr/>
        </p:nvGrpSpPr>
        <p:grpSpPr>
          <a:xfrm rot="10800000" flipH="1">
            <a:off x="1" y="1090763"/>
            <a:ext cx="8847502" cy="2961975"/>
            <a:chOff x="-8178042" y="-4493254"/>
            <a:chExt cx="19483598" cy="6522736"/>
          </a:xfrm>
        </p:grpSpPr>
        <p:sp>
          <p:nvSpPr>
            <p:cNvPr id="56" name="Google Shape;56;p4"/>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57" name="Google Shape;57;p4"/>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sp>
        <p:nvSpPr>
          <p:cNvPr id="58" name="Google Shape;58;p4"/>
          <p:cNvSpPr txBox="1">
            <a:spLocks noGrp="1"/>
          </p:cNvSpPr>
          <p:nvPr>
            <p:ph type="body" idx="1"/>
          </p:nvPr>
        </p:nvSpPr>
        <p:spPr>
          <a:xfrm>
            <a:off x="829775" y="1202000"/>
            <a:ext cx="5090700" cy="27450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Clr>
                <a:srgbClr val="FFFFFF"/>
              </a:buClr>
              <a:buSzPts val="3000"/>
              <a:buChar char="▰"/>
              <a:defRPr sz="3000" i="1">
                <a:solidFill>
                  <a:srgbClr val="FFFFFF"/>
                </a:solidFill>
              </a:defRPr>
            </a:lvl1pPr>
            <a:lvl2pPr marL="914400" lvl="1" indent="-419100" rtl="0">
              <a:spcBef>
                <a:spcPts val="480"/>
              </a:spcBef>
              <a:spcAft>
                <a:spcPts val="0"/>
              </a:spcAft>
              <a:buClr>
                <a:srgbClr val="FFFFFF"/>
              </a:buClr>
              <a:buSzPts val="3000"/>
              <a:buChar char="▻"/>
              <a:defRPr sz="3000" i="1">
                <a:solidFill>
                  <a:srgbClr val="FFFFFF"/>
                </a:solidFill>
              </a:defRPr>
            </a:lvl2pPr>
            <a:lvl3pPr marL="1371600" lvl="2" indent="-419100" rtl="0">
              <a:spcBef>
                <a:spcPts val="480"/>
              </a:spcBef>
              <a:spcAft>
                <a:spcPts val="0"/>
              </a:spcAft>
              <a:buClr>
                <a:srgbClr val="FFFFFF"/>
              </a:buClr>
              <a:buSzPts val="3000"/>
              <a:buChar char="▻"/>
              <a:defRPr sz="3000" i="1">
                <a:solidFill>
                  <a:srgbClr val="FFFFFF"/>
                </a:solidFill>
              </a:defRPr>
            </a:lvl3pPr>
            <a:lvl4pPr marL="1828800" lvl="3" indent="-419100" rtl="0">
              <a:spcBef>
                <a:spcPts val="360"/>
              </a:spcBef>
              <a:spcAft>
                <a:spcPts val="0"/>
              </a:spcAft>
              <a:buClr>
                <a:srgbClr val="FFFFFF"/>
              </a:buClr>
              <a:buSzPts val="3000"/>
              <a:buChar char="▻"/>
              <a:defRPr sz="3000" i="1">
                <a:solidFill>
                  <a:srgbClr val="FFFFFF"/>
                </a:solidFill>
              </a:defRPr>
            </a:lvl4pPr>
            <a:lvl5pPr marL="2286000" lvl="4" indent="-419100" rtl="0">
              <a:spcBef>
                <a:spcPts val="360"/>
              </a:spcBef>
              <a:spcAft>
                <a:spcPts val="0"/>
              </a:spcAft>
              <a:buClr>
                <a:srgbClr val="FFFFFF"/>
              </a:buClr>
              <a:buSzPts val="3000"/>
              <a:buChar char="▻"/>
              <a:defRPr sz="3000" i="1">
                <a:solidFill>
                  <a:srgbClr val="FFFFFF"/>
                </a:solidFill>
              </a:defRPr>
            </a:lvl5pPr>
            <a:lvl6pPr marL="2743200" lvl="5" indent="-419100" rtl="0">
              <a:spcBef>
                <a:spcPts val="360"/>
              </a:spcBef>
              <a:spcAft>
                <a:spcPts val="0"/>
              </a:spcAft>
              <a:buClr>
                <a:srgbClr val="FFFFFF"/>
              </a:buClr>
              <a:buSzPts val="3000"/>
              <a:buChar char="▻"/>
              <a:defRPr sz="3000" i="1">
                <a:solidFill>
                  <a:srgbClr val="FFFFFF"/>
                </a:solidFill>
              </a:defRPr>
            </a:lvl6pPr>
            <a:lvl7pPr marL="3200400" lvl="6" indent="-419100" rtl="0">
              <a:spcBef>
                <a:spcPts val="360"/>
              </a:spcBef>
              <a:spcAft>
                <a:spcPts val="0"/>
              </a:spcAft>
              <a:buClr>
                <a:srgbClr val="FFFFFF"/>
              </a:buClr>
              <a:buSzPts val="3000"/>
              <a:buChar char="▻"/>
              <a:defRPr sz="3000" i="1">
                <a:solidFill>
                  <a:srgbClr val="FFFFFF"/>
                </a:solidFill>
              </a:defRPr>
            </a:lvl7pPr>
            <a:lvl8pPr marL="3657600" lvl="7" indent="-419100" rtl="0">
              <a:spcBef>
                <a:spcPts val="360"/>
              </a:spcBef>
              <a:spcAft>
                <a:spcPts val="0"/>
              </a:spcAft>
              <a:buClr>
                <a:srgbClr val="FFFFFF"/>
              </a:buClr>
              <a:buSzPts val="3000"/>
              <a:buChar char="▻"/>
              <a:defRPr sz="3000" i="1">
                <a:solidFill>
                  <a:srgbClr val="FFFFFF"/>
                </a:solidFill>
              </a:defRPr>
            </a:lvl8pPr>
            <a:lvl9pPr marL="4114800" lvl="8" indent="-419100">
              <a:spcBef>
                <a:spcPts val="360"/>
              </a:spcBef>
              <a:spcAft>
                <a:spcPts val="0"/>
              </a:spcAft>
              <a:buClr>
                <a:srgbClr val="FFFFFF"/>
              </a:buClr>
              <a:buSzPts val="3000"/>
              <a:buChar char="▻"/>
              <a:defRPr sz="3000" i="1">
                <a:solidFill>
                  <a:srgbClr val="FFFFFF"/>
                </a:solidFill>
              </a:defRPr>
            </a:lvl9pPr>
          </a:lstStyle>
          <a:p>
            <a:endParaRPr/>
          </a:p>
        </p:txBody>
      </p:sp>
      <p:sp>
        <p:nvSpPr>
          <p:cNvPr id="59" name="Google Shape;59;p4"/>
          <p:cNvSpPr txBox="1"/>
          <p:nvPr/>
        </p:nvSpPr>
        <p:spPr>
          <a:xfrm>
            <a:off x="286600" y="1014575"/>
            <a:ext cx="6765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chemeClr val="accent5"/>
                </a:solidFill>
              </a:rPr>
              <a:t>“</a:t>
            </a:r>
            <a:endParaRPr sz="7200" b="1">
              <a:solidFill>
                <a:schemeClr val="accent5"/>
              </a:solidFill>
            </a:endParaRPr>
          </a:p>
        </p:txBody>
      </p:sp>
      <p:sp>
        <p:nvSpPr>
          <p:cNvPr id="60" name="Google Shape;60;p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1"/>
        <p:cNvGrpSpPr/>
        <p:nvPr/>
      </p:nvGrpSpPr>
      <p:grpSpPr>
        <a:xfrm>
          <a:off x="0" y="0"/>
          <a:ext cx="0" cy="0"/>
          <a:chOff x="0" y="0"/>
          <a:chExt cx="0" cy="0"/>
        </a:xfrm>
      </p:grpSpPr>
      <p:grpSp>
        <p:nvGrpSpPr>
          <p:cNvPr id="62" name="Google Shape;62;p5"/>
          <p:cNvGrpSpPr/>
          <p:nvPr/>
        </p:nvGrpSpPr>
        <p:grpSpPr>
          <a:xfrm>
            <a:off x="6946842" y="4472723"/>
            <a:ext cx="2202830" cy="670795"/>
            <a:chOff x="5575242" y="4472723"/>
            <a:chExt cx="2202830" cy="670795"/>
          </a:xfrm>
        </p:grpSpPr>
        <p:sp>
          <p:nvSpPr>
            <p:cNvPr id="63" name="Google Shape;63;p5"/>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64;p5"/>
            <p:cNvGrpSpPr/>
            <p:nvPr/>
          </p:nvGrpSpPr>
          <p:grpSpPr>
            <a:xfrm flipH="1">
              <a:off x="5734850" y="4472723"/>
              <a:ext cx="2040837" cy="670795"/>
              <a:chOff x="1297954" y="330075"/>
              <a:chExt cx="5169293" cy="1699506"/>
            </a:xfrm>
          </p:grpSpPr>
          <p:sp>
            <p:nvSpPr>
              <p:cNvPr id="65" name="Google Shape;65;p5"/>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5"/>
            <p:cNvGrpSpPr/>
            <p:nvPr/>
          </p:nvGrpSpPr>
          <p:grpSpPr>
            <a:xfrm flipH="1">
              <a:off x="5578209" y="4646738"/>
              <a:ext cx="2199863" cy="304563"/>
              <a:chOff x="-5827153" y="330075"/>
              <a:chExt cx="12276019" cy="1699569"/>
            </a:xfrm>
          </p:grpSpPr>
          <p:sp>
            <p:nvSpPr>
              <p:cNvPr id="68" name="Google Shape;68;p5"/>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70;p5"/>
          <p:cNvGrpSpPr/>
          <p:nvPr/>
        </p:nvGrpSpPr>
        <p:grpSpPr>
          <a:xfrm>
            <a:off x="-4" y="40"/>
            <a:ext cx="7072430" cy="1327315"/>
            <a:chOff x="-4" y="40"/>
            <a:chExt cx="7072430" cy="1327315"/>
          </a:xfrm>
        </p:grpSpPr>
        <p:sp>
          <p:nvSpPr>
            <p:cNvPr id="71" name="Google Shape;71;p5"/>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72" name="Google Shape;72;p5"/>
            <p:cNvGrpSpPr/>
            <p:nvPr/>
          </p:nvGrpSpPr>
          <p:grpSpPr>
            <a:xfrm rot="10800000" flipH="1">
              <a:off x="3" y="40"/>
              <a:ext cx="6756168" cy="1327315"/>
              <a:chOff x="-2168138" y="330075"/>
              <a:chExt cx="8650663" cy="1699506"/>
            </a:xfrm>
          </p:grpSpPr>
          <p:sp>
            <p:nvSpPr>
              <p:cNvPr id="73" name="Google Shape;73;p5"/>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74" name="Google Shape;74;p5"/>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75" name="Google Shape;75;p5"/>
            <p:cNvGrpSpPr/>
            <p:nvPr/>
          </p:nvGrpSpPr>
          <p:grpSpPr>
            <a:xfrm rot="10800000" flipH="1">
              <a:off x="-4" y="381007"/>
              <a:ext cx="7072430" cy="771744"/>
              <a:chOff x="-9092084" y="330075"/>
              <a:chExt cx="15574609" cy="1699501"/>
            </a:xfrm>
          </p:grpSpPr>
          <p:sp>
            <p:nvSpPr>
              <p:cNvPr id="76" name="Google Shape;76;p5"/>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77" name="Google Shape;77;p5"/>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sp>
        <p:nvSpPr>
          <p:cNvPr id="78" name="Google Shape;78;p5"/>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79" name="Google Shape;79;p5"/>
          <p:cNvSpPr txBox="1">
            <a:spLocks noGrp="1"/>
          </p:cNvSpPr>
          <p:nvPr>
            <p:ph type="body" idx="1"/>
          </p:nvPr>
        </p:nvSpPr>
        <p:spPr>
          <a:xfrm>
            <a:off x="814275" y="1327350"/>
            <a:ext cx="6132600" cy="3145500"/>
          </a:xfrm>
          <a:prstGeom prst="rect">
            <a:avLst/>
          </a:prstGeom>
        </p:spPr>
        <p:txBody>
          <a:bodyPr spcFirstLastPara="1" wrap="square" lIns="91425" tIns="91425" rIns="91425" bIns="91425" anchor="ctr" anchorCtr="0">
            <a:noAutofit/>
          </a:bodyPr>
          <a:lstStyle>
            <a:lvl1pPr marL="457200" lvl="0" indent="-381000">
              <a:spcBef>
                <a:spcPts val="600"/>
              </a:spcBef>
              <a:spcAft>
                <a:spcPts val="0"/>
              </a:spcAft>
              <a:buSzPts val="2400"/>
              <a:buChar char="▰"/>
              <a:defRPr/>
            </a:lvl1pPr>
            <a:lvl2pPr marL="914400" lvl="1" indent="-381000">
              <a:spcBef>
                <a:spcPts val="1000"/>
              </a:spcBef>
              <a:spcAft>
                <a:spcPts val="0"/>
              </a:spcAft>
              <a:buSzPts val="2400"/>
              <a:buChar char="▻"/>
              <a:defRPr/>
            </a:lvl2pPr>
            <a:lvl3pPr marL="1371600" lvl="2" indent="-381000">
              <a:spcBef>
                <a:spcPts val="1000"/>
              </a:spcBef>
              <a:spcAft>
                <a:spcPts val="0"/>
              </a:spcAft>
              <a:buSzPts val="2400"/>
              <a:buChar char="▻"/>
              <a:defRPr/>
            </a:lvl3pPr>
            <a:lvl4pPr marL="1828800" lvl="3" indent="-381000">
              <a:spcBef>
                <a:spcPts val="1000"/>
              </a:spcBef>
              <a:spcAft>
                <a:spcPts val="0"/>
              </a:spcAft>
              <a:buSzPts val="2400"/>
              <a:buChar char="▻"/>
              <a:defRPr/>
            </a:lvl4pPr>
            <a:lvl5pPr marL="2286000" lvl="4" indent="-381000">
              <a:spcBef>
                <a:spcPts val="1000"/>
              </a:spcBef>
              <a:spcAft>
                <a:spcPts val="0"/>
              </a:spcAft>
              <a:buSzPts val="2400"/>
              <a:buChar char="▻"/>
              <a:defRPr/>
            </a:lvl5pPr>
            <a:lvl6pPr marL="2743200" lvl="5" indent="-381000">
              <a:spcBef>
                <a:spcPts val="1000"/>
              </a:spcBef>
              <a:spcAft>
                <a:spcPts val="0"/>
              </a:spcAft>
              <a:buSzPts val="2400"/>
              <a:buChar char="▻"/>
              <a:defRPr/>
            </a:lvl6pPr>
            <a:lvl7pPr marL="3200400" lvl="6" indent="-381000">
              <a:spcBef>
                <a:spcPts val="1000"/>
              </a:spcBef>
              <a:spcAft>
                <a:spcPts val="0"/>
              </a:spcAft>
              <a:buSzPts val="2400"/>
              <a:buChar char="▻"/>
              <a:defRPr/>
            </a:lvl7pPr>
            <a:lvl8pPr marL="3657600" lvl="7" indent="-381000">
              <a:spcBef>
                <a:spcPts val="1000"/>
              </a:spcBef>
              <a:spcAft>
                <a:spcPts val="0"/>
              </a:spcAft>
              <a:buSzPts val="2400"/>
              <a:buChar char="▻"/>
              <a:defRPr/>
            </a:lvl8pPr>
            <a:lvl9pPr marL="4114800" lvl="8" indent="-381000">
              <a:spcBef>
                <a:spcPts val="1000"/>
              </a:spcBef>
              <a:spcAft>
                <a:spcPts val="1000"/>
              </a:spcAft>
              <a:buSzPts val="2400"/>
              <a:buChar char="▻"/>
              <a:defRPr/>
            </a:lvl9pPr>
          </a:lstStyle>
          <a:p>
            <a:endParaRPr/>
          </a:p>
        </p:txBody>
      </p:sp>
      <p:sp>
        <p:nvSpPr>
          <p:cNvPr id="80" name="Google Shape;80;p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1"/>
        <p:cNvGrpSpPr/>
        <p:nvPr/>
      </p:nvGrpSpPr>
      <p:grpSpPr>
        <a:xfrm>
          <a:off x="0" y="0"/>
          <a:ext cx="0" cy="0"/>
          <a:chOff x="0" y="0"/>
          <a:chExt cx="0" cy="0"/>
        </a:xfrm>
      </p:grpSpPr>
      <p:grpSp>
        <p:nvGrpSpPr>
          <p:cNvPr id="82" name="Google Shape;82;p6"/>
          <p:cNvGrpSpPr/>
          <p:nvPr/>
        </p:nvGrpSpPr>
        <p:grpSpPr>
          <a:xfrm>
            <a:off x="-4" y="40"/>
            <a:ext cx="7072430" cy="1327315"/>
            <a:chOff x="-4" y="40"/>
            <a:chExt cx="7072430" cy="1327315"/>
          </a:xfrm>
        </p:grpSpPr>
        <p:sp>
          <p:nvSpPr>
            <p:cNvPr id="83" name="Google Shape;83;p6"/>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84" name="Google Shape;84;p6"/>
            <p:cNvGrpSpPr/>
            <p:nvPr/>
          </p:nvGrpSpPr>
          <p:grpSpPr>
            <a:xfrm rot="10800000" flipH="1">
              <a:off x="3" y="40"/>
              <a:ext cx="6756168" cy="1327315"/>
              <a:chOff x="-2168138" y="330075"/>
              <a:chExt cx="8650663" cy="1699506"/>
            </a:xfrm>
          </p:grpSpPr>
          <p:sp>
            <p:nvSpPr>
              <p:cNvPr id="85" name="Google Shape;85;p6"/>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6" name="Google Shape;86;p6"/>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87" name="Google Shape;87;p6"/>
            <p:cNvGrpSpPr/>
            <p:nvPr/>
          </p:nvGrpSpPr>
          <p:grpSpPr>
            <a:xfrm rot="10800000" flipH="1">
              <a:off x="-4" y="381007"/>
              <a:ext cx="7072430" cy="771744"/>
              <a:chOff x="-9092084" y="330075"/>
              <a:chExt cx="15574609" cy="1699501"/>
            </a:xfrm>
          </p:grpSpPr>
          <p:sp>
            <p:nvSpPr>
              <p:cNvPr id="88" name="Google Shape;88;p6"/>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9" name="Google Shape;89;p6"/>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90" name="Google Shape;90;p6"/>
          <p:cNvGrpSpPr/>
          <p:nvPr/>
        </p:nvGrpSpPr>
        <p:grpSpPr>
          <a:xfrm>
            <a:off x="6946842" y="4472723"/>
            <a:ext cx="2202830" cy="670795"/>
            <a:chOff x="5575242" y="4472723"/>
            <a:chExt cx="2202830" cy="670795"/>
          </a:xfrm>
        </p:grpSpPr>
        <p:sp>
          <p:nvSpPr>
            <p:cNvPr id="91" name="Google Shape;91;p6"/>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6"/>
            <p:cNvGrpSpPr/>
            <p:nvPr/>
          </p:nvGrpSpPr>
          <p:grpSpPr>
            <a:xfrm flipH="1">
              <a:off x="5734850" y="4472723"/>
              <a:ext cx="2040837" cy="670795"/>
              <a:chOff x="1297954" y="330075"/>
              <a:chExt cx="5169293" cy="1699506"/>
            </a:xfrm>
          </p:grpSpPr>
          <p:sp>
            <p:nvSpPr>
              <p:cNvPr id="93" name="Google Shape;93;p6"/>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6"/>
            <p:cNvGrpSpPr/>
            <p:nvPr/>
          </p:nvGrpSpPr>
          <p:grpSpPr>
            <a:xfrm flipH="1">
              <a:off x="5578209" y="4646738"/>
              <a:ext cx="2199863" cy="304563"/>
              <a:chOff x="-5827153" y="330075"/>
              <a:chExt cx="12276019" cy="1699569"/>
            </a:xfrm>
          </p:grpSpPr>
          <p:sp>
            <p:nvSpPr>
              <p:cNvPr id="96" name="Google Shape;96;p6"/>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 name="Google Shape;98;p6"/>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99" name="Google Shape;99;p6"/>
          <p:cNvSpPr txBox="1">
            <a:spLocks noGrp="1"/>
          </p:cNvSpPr>
          <p:nvPr>
            <p:ph type="body" idx="1"/>
          </p:nvPr>
        </p:nvSpPr>
        <p:spPr>
          <a:xfrm>
            <a:off x="814275"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0" name="Google Shape;100;p6"/>
          <p:cNvSpPr txBox="1">
            <a:spLocks noGrp="1"/>
          </p:cNvSpPr>
          <p:nvPr>
            <p:ph type="body" idx="2"/>
          </p:nvPr>
        </p:nvSpPr>
        <p:spPr>
          <a:xfrm>
            <a:off x="4396123"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1" name="Google Shape;101;p6"/>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2"/>
        <p:cNvGrpSpPr/>
        <p:nvPr/>
      </p:nvGrpSpPr>
      <p:grpSpPr>
        <a:xfrm>
          <a:off x="0" y="0"/>
          <a:ext cx="0" cy="0"/>
          <a:chOff x="0" y="0"/>
          <a:chExt cx="0" cy="0"/>
        </a:xfrm>
      </p:grpSpPr>
      <p:grpSp>
        <p:nvGrpSpPr>
          <p:cNvPr id="103" name="Google Shape;103;p7"/>
          <p:cNvGrpSpPr/>
          <p:nvPr/>
        </p:nvGrpSpPr>
        <p:grpSpPr>
          <a:xfrm>
            <a:off x="-4" y="40"/>
            <a:ext cx="7072430" cy="1327315"/>
            <a:chOff x="-4" y="40"/>
            <a:chExt cx="7072430" cy="1327315"/>
          </a:xfrm>
        </p:grpSpPr>
        <p:sp>
          <p:nvSpPr>
            <p:cNvPr id="104" name="Google Shape;104;p7"/>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05" name="Google Shape;105;p7"/>
            <p:cNvGrpSpPr/>
            <p:nvPr/>
          </p:nvGrpSpPr>
          <p:grpSpPr>
            <a:xfrm rot="10800000" flipH="1">
              <a:off x="3" y="40"/>
              <a:ext cx="6756168" cy="1327315"/>
              <a:chOff x="-2168138" y="330075"/>
              <a:chExt cx="8650663" cy="1699506"/>
            </a:xfrm>
          </p:grpSpPr>
          <p:sp>
            <p:nvSpPr>
              <p:cNvPr id="106" name="Google Shape;106;p7"/>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07" name="Google Shape;107;p7"/>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08" name="Google Shape;108;p7"/>
            <p:cNvGrpSpPr/>
            <p:nvPr/>
          </p:nvGrpSpPr>
          <p:grpSpPr>
            <a:xfrm rot="10800000" flipH="1">
              <a:off x="-4" y="381007"/>
              <a:ext cx="7072430" cy="771744"/>
              <a:chOff x="-9092084" y="330075"/>
              <a:chExt cx="15574609" cy="1699501"/>
            </a:xfrm>
          </p:grpSpPr>
          <p:sp>
            <p:nvSpPr>
              <p:cNvPr id="109" name="Google Shape;109;p7"/>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10" name="Google Shape;110;p7"/>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111" name="Google Shape;111;p7"/>
          <p:cNvGrpSpPr/>
          <p:nvPr/>
        </p:nvGrpSpPr>
        <p:grpSpPr>
          <a:xfrm>
            <a:off x="6946842" y="4472723"/>
            <a:ext cx="2202830" cy="670795"/>
            <a:chOff x="5575242" y="4472723"/>
            <a:chExt cx="2202830" cy="670795"/>
          </a:xfrm>
        </p:grpSpPr>
        <p:sp>
          <p:nvSpPr>
            <p:cNvPr id="112" name="Google Shape;112;p7"/>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7"/>
            <p:cNvGrpSpPr/>
            <p:nvPr/>
          </p:nvGrpSpPr>
          <p:grpSpPr>
            <a:xfrm flipH="1">
              <a:off x="5734850" y="4472723"/>
              <a:ext cx="2040837" cy="670795"/>
              <a:chOff x="1297954" y="330075"/>
              <a:chExt cx="5169293" cy="1699506"/>
            </a:xfrm>
          </p:grpSpPr>
          <p:sp>
            <p:nvSpPr>
              <p:cNvPr id="114" name="Google Shape;114;p7"/>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7"/>
            <p:cNvGrpSpPr/>
            <p:nvPr/>
          </p:nvGrpSpPr>
          <p:grpSpPr>
            <a:xfrm flipH="1">
              <a:off x="5578209" y="4646738"/>
              <a:ext cx="2199863" cy="304563"/>
              <a:chOff x="-5827153" y="330075"/>
              <a:chExt cx="12276019" cy="1699569"/>
            </a:xfrm>
          </p:grpSpPr>
          <p:sp>
            <p:nvSpPr>
              <p:cNvPr id="117" name="Google Shape;117;p7"/>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 name="Google Shape;119;p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20" name="Google Shape;120;p7"/>
          <p:cNvSpPr txBox="1">
            <a:spLocks noGrp="1"/>
          </p:cNvSpPr>
          <p:nvPr>
            <p:ph type="body" idx="1"/>
          </p:nvPr>
        </p:nvSpPr>
        <p:spPr>
          <a:xfrm>
            <a:off x="8704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1" name="Google Shape;121;p7"/>
          <p:cNvSpPr txBox="1">
            <a:spLocks noGrp="1"/>
          </p:cNvSpPr>
          <p:nvPr>
            <p:ph type="body" idx="2"/>
          </p:nvPr>
        </p:nvSpPr>
        <p:spPr>
          <a:xfrm>
            <a:off x="3233637"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2" name="Google Shape;122;p7"/>
          <p:cNvSpPr txBox="1">
            <a:spLocks noGrp="1"/>
          </p:cNvSpPr>
          <p:nvPr>
            <p:ph type="body" idx="3"/>
          </p:nvPr>
        </p:nvSpPr>
        <p:spPr>
          <a:xfrm>
            <a:off x="55406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3" name="Google Shape;123;p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4"/>
        <p:cNvGrpSpPr/>
        <p:nvPr/>
      </p:nvGrpSpPr>
      <p:grpSpPr>
        <a:xfrm>
          <a:off x="0" y="0"/>
          <a:ext cx="0" cy="0"/>
          <a:chOff x="0" y="0"/>
          <a:chExt cx="0" cy="0"/>
        </a:xfrm>
      </p:grpSpPr>
      <p:grpSp>
        <p:nvGrpSpPr>
          <p:cNvPr id="125" name="Google Shape;125;p8"/>
          <p:cNvGrpSpPr/>
          <p:nvPr/>
        </p:nvGrpSpPr>
        <p:grpSpPr>
          <a:xfrm>
            <a:off x="-4" y="40"/>
            <a:ext cx="7072430" cy="1327315"/>
            <a:chOff x="-4" y="40"/>
            <a:chExt cx="7072430" cy="1327315"/>
          </a:xfrm>
        </p:grpSpPr>
        <p:sp>
          <p:nvSpPr>
            <p:cNvPr id="126" name="Google Shape;126;p8"/>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27" name="Google Shape;127;p8"/>
            <p:cNvGrpSpPr/>
            <p:nvPr/>
          </p:nvGrpSpPr>
          <p:grpSpPr>
            <a:xfrm rot="10800000" flipH="1">
              <a:off x="3" y="40"/>
              <a:ext cx="6756168" cy="1327315"/>
              <a:chOff x="-2168138" y="330075"/>
              <a:chExt cx="8650663" cy="1699506"/>
            </a:xfrm>
          </p:grpSpPr>
          <p:sp>
            <p:nvSpPr>
              <p:cNvPr id="128" name="Google Shape;128;p8"/>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29" name="Google Shape;129;p8"/>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30" name="Google Shape;130;p8"/>
            <p:cNvGrpSpPr/>
            <p:nvPr/>
          </p:nvGrpSpPr>
          <p:grpSpPr>
            <a:xfrm rot="10800000" flipH="1">
              <a:off x="-4" y="381007"/>
              <a:ext cx="7072430" cy="771744"/>
              <a:chOff x="-9092084" y="330075"/>
              <a:chExt cx="15574609" cy="1699501"/>
            </a:xfrm>
          </p:grpSpPr>
          <p:sp>
            <p:nvSpPr>
              <p:cNvPr id="131" name="Google Shape;131;p8"/>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32" name="Google Shape;132;p8"/>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133" name="Google Shape;133;p8"/>
          <p:cNvGrpSpPr/>
          <p:nvPr/>
        </p:nvGrpSpPr>
        <p:grpSpPr>
          <a:xfrm>
            <a:off x="6946842" y="4472723"/>
            <a:ext cx="2202830" cy="670795"/>
            <a:chOff x="5575242" y="4472723"/>
            <a:chExt cx="2202830" cy="670795"/>
          </a:xfrm>
        </p:grpSpPr>
        <p:sp>
          <p:nvSpPr>
            <p:cNvPr id="134" name="Google Shape;134;p8"/>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8"/>
            <p:cNvGrpSpPr/>
            <p:nvPr/>
          </p:nvGrpSpPr>
          <p:grpSpPr>
            <a:xfrm flipH="1">
              <a:off x="5734850" y="4472723"/>
              <a:ext cx="2040837" cy="670795"/>
              <a:chOff x="1297954" y="330075"/>
              <a:chExt cx="5169293" cy="1699506"/>
            </a:xfrm>
          </p:grpSpPr>
          <p:sp>
            <p:nvSpPr>
              <p:cNvPr id="136" name="Google Shape;136;p8"/>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flipH="1">
              <a:off x="5578209" y="4646738"/>
              <a:ext cx="2199863" cy="304563"/>
              <a:chOff x="-5827153" y="330075"/>
              <a:chExt cx="12276019" cy="1699569"/>
            </a:xfrm>
          </p:grpSpPr>
          <p:sp>
            <p:nvSpPr>
              <p:cNvPr id="139" name="Google Shape;139;p8"/>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 name="Google Shape;141;p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42" name="Google Shape;142;p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3"/>
        <p:cNvGrpSpPr/>
        <p:nvPr/>
      </p:nvGrpSpPr>
      <p:grpSpPr>
        <a:xfrm>
          <a:off x="0" y="0"/>
          <a:ext cx="0" cy="0"/>
          <a:chOff x="0" y="0"/>
          <a:chExt cx="0" cy="0"/>
        </a:xfrm>
      </p:grpSpPr>
      <p:grpSp>
        <p:nvGrpSpPr>
          <p:cNvPr id="144" name="Google Shape;144;p9"/>
          <p:cNvGrpSpPr/>
          <p:nvPr/>
        </p:nvGrpSpPr>
        <p:grpSpPr>
          <a:xfrm>
            <a:off x="2466138" y="4472723"/>
            <a:ext cx="6686825" cy="670795"/>
            <a:chOff x="5589288" y="4472723"/>
            <a:chExt cx="6686825" cy="670795"/>
          </a:xfrm>
        </p:grpSpPr>
        <p:sp>
          <p:nvSpPr>
            <p:cNvPr id="145" name="Google Shape;145;p9"/>
            <p:cNvSpPr/>
            <p:nvPr/>
          </p:nvSpPr>
          <p:spPr>
            <a:xfrm rot="10800000">
              <a:off x="5589288"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9"/>
            <p:cNvGrpSpPr/>
            <p:nvPr/>
          </p:nvGrpSpPr>
          <p:grpSpPr>
            <a:xfrm flipH="1">
              <a:off x="5748896" y="4472723"/>
              <a:ext cx="6527217" cy="670795"/>
              <a:chOff x="-10101302" y="330075"/>
              <a:chExt cx="16532971" cy="1699506"/>
            </a:xfrm>
          </p:grpSpPr>
          <p:sp>
            <p:nvSpPr>
              <p:cNvPr id="147" name="Google Shape;147;p9"/>
              <p:cNvSpPr/>
              <p:nvPr/>
            </p:nvSpPr>
            <p:spPr>
              <a:xfrm>
                <a:off x="-10101302" y="330081"/>
                <a:ext cx="148464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4732169"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9"/>
            <p:cNvGrpSpPr/>
            <p:nvPr/>
          </p:nvGrpSpPr>
          <p:grpSpPr>
            <a:xfrm flipH="1">
              <a:off x="5592255" y="4646738"/>
              <a:ext cx="6682918" cy="304563"/>
              <a:chOff x="-30922586" y="330075"/>
              <a:chExt cx="37293070" cy="1699569"/>
            </a:xfrm>
          </p:grpSpPr>
          <p:sp>
            <p:nvSpPr>
              <p:cNvPr id="150" name="Google Shape;150;p9"/>
              <p:cNvSpPr/>
              <p:nvPr/>
            </p:nvSpPr>
            <p:spPr>
              <a:xfrm>
                <a:off x="-30922586" y="330144"/>
                <a:ext cx="355881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4670984"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 name="Google Shape;152;p9"/>
          <p:cNvSpPr txBox="1">
            <a:spLocks noGrp="1"/>
          </p:cNvSpPr>
          <p:nvPr>
            <p:ph type="body" idx="1"/>
          </p:nvPr>
        </p:nvSpPr>
        <p:spPr>
          <a:xfrm>
            <a:off x="2682800" y="4636500"/>
            <a:ext cx="6004200" cy="3156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300"/>
              <a:buNone/>
              <a:defRPr sz="1300"/>
            </a:lvl1pPr>
          </a:lstStyle>
          <a:p>
            <a:endParaRPr/>
          </a:p>
        </p:txBody>
      </p:sp>
      <p:sp>
        <p:nvSpPr>
          <p:cNvPr id="153" name="Google Shape;153;p9"/>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54" name="Google Shape;154;p9"/>
          <p:cNvGrpSpPr/>
          <p:nvPr/>
        </p:nvGrpSpPr>
        <p:grpSpPr>
          <a:xfrm rot="10800000">
            <a:off x="-8" y="-2"/>
            <a:ext cx="2202830" cy="670795"/>
            <a:chOff x="5575242" y="4472723"/>
            <a:chExt cx="2202830" cy="670795"/>
          </a:xfrm>
        </p:grpSpPr>
        <p:sp>
          <p:nvSpPr>
            <p:cNvPr id="155" name="Google Shape;155;p9"/>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 name="Google Shape;156;p9"/>
            <p:cNvGrpSpPr/>
            <p:nvPr/>
          </p:nvGrpSpPr>
          <p:grpSpPr>
            <a:xfrm flipH="1">
              <a:off x="5734850" y="4472723"/>
              <a:ext cx="2040837" cy="670795"/>
              <a:chOff x="1297954" y="330075"/>
              <a:chExt cx="5169293" cy="1699506"/>
            </a:xfrm>
          </p:grpSpPr>
          <p:sp>
            <p:nvSpPr>
              <p:cNvPr id="157" name="Google Shape;157;p9"/>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9"/>
            <p:cNvGrpSpPr/>
            <p:nvPr/>
          </p:nvGrpSpPr>
          <p:grpSpPr>
            <a:xfrm flipH="1">
              <a:off x="5578209" y="4646738"/>
              <a:ext cx="2199863" cy="304563"/>
              <a:chOff x="-5827153" y="330075"/>
              <a:chExt cx="12276019" cy="1699569"/>
            </a:xfrm>
          </p:grpSpPr>
          <p:sp>
            <p:nvSpPr>
              <p:cNvPr id="160" name="Google Shape;160;p9"/>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grpSp>
        <p:nvGrpSpPr>
          <p:cNvPr id="163" name="Google Shape;163;p10"/>
          <p:cNvGrpSpPr/>
          <p:nvPr/>
        </p:nvGrpSpPr>
        <p:grpSpPr>
          <a:xfrm rot="10800000">
            <a:off x="-8" y="-2"/>
            <a:ext cx="2202830" cy="670795"/>
            <a:chOff x="5575242" y="4472723"/>
            <a:chExt cx="2202830" cy="670795"/>
          </a:xfrm>
        </p:grpSpPr>
        <p:sp>
          <p:nvSpPr>
            <p:cNvPr id="164" name="Google Shape;164;p10"/>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10"/>
            <p:cNvGrpSpPr/>
            <p:nvPr/>
          </p:nvGrpSpPr>
          <p:grpSpPr>
            <a:xfrm flipH="1">
              <a:off x="5734850" y="4472723"/>
              <a:ext cx="2040837" cy="670795"/>
              <a:chOff x="1297954" y="330075"/>
              <a:chExt cx="5169293" cy="1699506"/>
            </a:xfrm>
          </p:grpSpPr>
          <p:sp>
            <p:nvSpPr>
              <p:cNvPr id="166" name="Google Shape;166;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10"/>
            <p:cNvGrpSpPr/>
            <p:nvPr/>
          </p:nvGrpSpPr>
          <p:grpSpPr>
            <a:xfrm flipH="1">
              <a:off x="5578209" y="4646738"/>
              <a:ext cx="2199863" cy="304563"/>
              <a:chOff x="-5827153" y="330075"/>
              <a:chExt cx="12276019" cy="1699569"/>
            </a:xfrm>
          </p:grpSpPr>
          <p:sp>
            <p:nvSpPr>
              <p:cNvPr id="169" name="Google Shape;169;p10"/>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0"/>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 name="Google Shape;171;p10"/>
          <p:cNvGrpSpPr/>
          <p:nvPr/>
        </p:nvGrpSpPr>
        <p:grpSpPr>
          <a:xfrm>
            <a:off x="6946842" y="4472723"/>
            <a:ext cx="2202830" cy="670795"/>
            <a:chOff x="5575242" y="4472723"/>
            <a:chExt cx="2202830" cy="670795"/>
          </a:xfrm>
        </p:grpSpPr>
        <p:sp>
          <p:nvSpPr>
            <p:cNvPr id="172" name="Google Shape;172;p10"/>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0"/>
            <p:cNvGrpSpPr/>
            <p:nvPr/>
          </p:nvGrpSpPr>
          <p:grpSpPr>
            <a:xfrm flipH="1">
              <a:off x="5734850" y="4472723"/>
              <a:ext cx="2040837" cy="670795"/>
              <a:chOff x="1297954" y="330075"/>
              <a:chExt cx="5169293" cy="1699506"/>
            </a:xfrm>
          </p:grpSpPr>
          <p:sp>
            <p:nvSpPr>
              <p:cNvPr id="174" name="Google Shape;174;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0"/>
            <p:cNvGrpSpPr/>
            <p:nvPr/>
          </p:nvGrpSpPr>
          <p:grpSpPr>
            <a:xfrm flipH="1">
              <a:off x="5578209" y="4646738"/>
              <a:ext cx="2199863" cy="304563"/>
              <a:chOff x="-5827153" y="330075"/>
              <a:chExt cx="12276019" cy="1699569"/>
            </a:xfrm>
          </p:grpSpPr>
          <p:sp>
            <p:nvSpPr>
              <p:cNvPr id="177" name="Google Shape;177;p10"/>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9" name="Google Shape;179;p1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1pPr>
            <a:lvl2pPr lvl="1">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2pPr>
            <a:lvl3pPr lvl="2">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3pPr>
            <a:lvl4pPr lvl="3">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4pPr>
            <a:lvl5pPr lvl="4">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5pPr>
            <a:lvl6pPr lvl="5">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6pPr>
            <a:lvl7pPr lvl="6">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7pPr>
            <a:lvl8pPr lvl="7">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8pPr>
            <a:lvl9pPr lvl="8">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lvl="0" indent="-381000">
              <a:spcBef>
                <a:spcPts val="6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chemeClr val="lt1"/>
                </a:solidFill>
                <a:latin typeface="Roboto Condensed"/>
                <a:ea typeface="Roboto Condensed"/>
                <a:cs typeface="Roboto Condensed"/>
                <a:sym typeface="Roboto Condensed"/>
              </a:defRPr>
            </a:lvl1pPr>
            <a:lvl2pPr lvl="1" algn="r">
              <a:buNone/>
              <a:defRPr sz="1200" b="1">
                <a:solidFill>
                  <a:schemeClr val="lt1"/>
                </a:solidFill>
                <a:latin typeface="Roboto Condensed"/>
                <a:ea typeface="Roboto Condensed"/>
                <a:cs typeface="Roboto Condensed"/>
                <a:sym typeface="Roboto Condensed"/>
              </a:defRPr>
            </a:lvl2pPr>
            <a:lvl3pPr lvl="2" algn="r">
              <a:buNone/>
              <a:defRPr sz="1200" b="1">
                <a:solidFill>
                  <a:schemeClr val="lt1"/>
                </a:solidFill>
                <a:latin typeface="Roboto Condensed"/>
                <a:ea typeface="Roboto Condensed"/>
                <a:cs typeface="Roboto Condensed"/>
                <a:sym typeface="Roboto Condensed"/>
              </a:defRPr>
            </a:lvl3pPr>
            <a:lvl4pPr lvl="3" algn="r">
              <a:buNone/>
              <a:defRPr sz="1200" b="1">
                <a:solidFill>
                  <a:schemeClr val="lt1"/>
                </a:solidFill>
                <a:latin typeface="Roboto Condensed"/>
                <a:ea typeface="Roboto Condensed"/>
                <a:cs typeface="Roboto Condensed"/>
                <a:sym typeface="Roboto Condensed"/>
              </a:defRPr>
            </a:lvl4pPr>
            <a:lvl5pPr lvl="4" algn="r">
              <a:buNone/>
              <a:defRPr sz="1200" b="1">
                <a:solidFill>
                  <a:schemeClr val="lt1"/>
                </a:solidFill>
                <a:latin typeface="Roboto Condensed"/>
                <a:ea typeface="Roboto Condensed"/>
                <a:cs typeface="Roboto Condensed"/>
                <a:sym typeface="Roboto Condensed"/>
              </a:defRPr>
            </a:lvl5pPr>
            <a:lvl6pPr lvl="5" algn="r">
              <a:buNone/>
              <a:defRPr sz="1200" b="1">
                <a:solidFill>
                  <a:schemeClr val="lt1"/>
                </a:solidFill>
                <a:latin typeface="Roboto Condensed"/>
                <a:ea typeface="Roboto Condensed"/>
                <a:cs typeface="Roboto Condensed"/>
                <a:sym typeface="Roboto Condensed"/>
              </a:defRPr>
            </a:lvl6pPr>
            <a:lvl7pPr lvl="6" algn="r">
              <a:buNone/>
              <a:defRPr sz="1200" b="1">
                <a:solidFill>
                  <a:schemeClr val="lt1"/>
                </a:solidFill>
                <a:latin typeface="Roboto Condensed"/>
                <a:ea typeface="Roboto Condensed"/>
                <a:cs typeface="Roboto Condensed"/>
                <a:sym typeface="Roboto Condensed"/>
              </a:defRPr>
            </a:lvl7pPr>
            <a:lvl8pPr lvl="7" algn="r">
              <a:buNone/>
              <a:defRPr sz="1200" b="1">
                <a:solidFill>
                  <a:schemeClr val="lt1"/>
                </a:solidFill>
                <a:latin typeface="Roboto Condensed"/>
                <a:ea typeface="Roboto Condensed"/>
                <a:cs typeface="Roboto Condensed"/>
                <a:sym typeface="Roboto Condensed"/>
              </a:defRPr>
            </a:lvl8pPr>
            <a:lvl9pPr lvl="8" algn="r">
              <a:buNone/>
              <a:defRPr sz="1200" b="1">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7200">
                <a:latin typeface="Montserrat"/>
                <a:ea typeface="Montserrat"/>
                <a:cs typeface="Montserrat"/>
                <a:sym typeface="Montserrat"/>
              </a:rPr>
              <a:t>Grade the Globe</a:t>
            </a:r>
            <a:endParaRPr sz="7200">
              <a:latin typeface="Montserrat"/>
              <a:ea typeface="Montserrat"/>
              <a:cs typeface="Montserrat"/>
              <a:sym typeface="Montserrat"/>
            </a:endParaRPr>
          </a:p>
        </p:txBody>
      </p:sp>
      <p:sp>
        <p:nvSpPr>
          <p:cNvPr id="189" name="Google Shape;189;p12"/>
          <p:cNvSpPr txBox="1"/>
          <p:nvPr/>
        </p:nvSpPr>
        <p:spPr>
          <a:xfrm>
            <a:off x="4448400" y="4300150"/>
            <a:ext cx="4695600" cy="29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Montserrat"/>
                <a:ea typeface="Montserrat"/>
                <a:cs typeface="Montserrat"/>
                <a:sym typeface="Montserrat"/>
              </a:rPr>
              <a:t>Martina Garate, Sarah Whynott, and Emma Kryza</a:t>
            </a:r>
            <a:endParaRPr>
              <a:solidFill>
                <a:schemeClr val="accent3"/>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13"/>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b="0">
                <a:latin typeface="Montserrat Medium"/>
                <a:ea typeface="Montserrat Medium"/>
                <a:cs typeface="Montserrat Medium"/>
                <a:sym typeface="Montserrat Medium"/>
              </a:rPr>
              <a:t>The Problem</a:t>
            </a:r>
            <a:endParaRPr sz="3600" b="0">
              <a:latin typeface="Montserrat Medium"/>
              <a:ea typeface="Montserrat Medium"/>
              <a:cs typeface="Montserrat Medium"/>
              <a:sym typeface="Montserrat Medium"/>
            </a:endParaRPr>
          </a:p>
        </p:txBody>
      </p:sp>
      <p:grpSp>
        <p:nvGrpSpPr>
          <p:cNvPr id="195" name="Google Shape;195;p13"/>
          <p:cNvGrpSpPr/>
          <p:nvPr/>
        </p:nvGrpSpPr>
        <p:grpSpPr>
          <a:xfrm>
            <a:off x="4760024" y="1515425"/>
            <a:ext cx="3747601" cy="3216177"/>
            <a:chOff x="4760024" y="1515425"/>
            <a:chExt cx="3747601" cy="3216177"/>
          </a:xfrm>
        </p:grpSpPr>
        <p:sp>
          <p:nvSpPr>
            <p:cNvPr id="196" name="Google Shape;196;p13"/>
            <p:cNvSpPr/>
            <p:nvPr/>
          </p:nvSpPr>
          <p:spPr>
            <a:xfrm>
              <a:off x="6190725" y="2122275"/>
              <a:ext cx="2316900" cy="2270400"/>
            </a:xfrm>
            <a:prstGeom prst="wedgeRoundRectCallout">
              <a:avLst>
                <a:gd name="adj1" fmla="val -62799"/>
                <a:gd name="adj2" fmla="val -35484"/>
                <a:gd name="adj3" fmla="val 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7" name="Google Shape;197;p13"/>
            <p:cNvPicPr preferRelativeResize="0"/>
            <p:nvPr/>
          </p:nvPicPr>
          <p:blipFill>
            <a:blip r:embed="rId3">
              <a:alphaModFix/>
            </a:blip>
            <a:stretch>
              <a:fillRect/>
            </a:stretch>
          </p:blipFill>
          <p:spPr>
            <a:xfrm flipH="1">
              <a:off x="4760024" y="1955450"/>
              <a:ext cx="1175551" cy="2776152"/>
            </a:xfrm>
            <a:prstGeom prst="rect">
              <a:avLst/>
            </a:prstGeom>
            <a:noFill/>
            <a:ln>
              <a:noFill/>
            </a:ln>
          </p:spPr>
        </p:pic>
        <p:sp>
          <p:nvSpPr>
            <p:cNvPr id="198" name="Google Shape;198;p13"/>
            <p:cNvSpPr txBox="1"/>
            <p:nvPr/>
          </p:nvSpPr>
          <p:spPr>
            <a:xfrm>
              <a:off x="6190725" y="2279800"/>
              <a:ext cx="2316900" cy="21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3"/>
                  </a:solidFill>
                  <a:latin typeface="Montserrat"/>
                  <a:ea typeface="Montserrat"/>
                  <a:cs typeface="Montserrat"/>
                  <a:sym typeface="Montserrat"/>
                </a:rPr>
                <a:t>“My best friend at Villanova is going to Spain next year. I want to tell him about an amazing restaurant that I went to when I was abroad, but I completely forgot the name and what I ordered! I wish that it was easier to keep track of my recs and share them with him”</a:t>
              </a:r>
              <a:endParaRPr sz="1200">
                <a:solidFill>
                  <a:schemeClr val="accent4"/>
                </a:solidFill>
                <a:latin typeface="Montserrat"/>
                <a:ea typeface="Montserrat"/>
                <a:cs typeface="Montserrat"/>
                <a:sym typeface="Montserrat"/>
              </a:endParaRPr>
            </a:p>
          </p:txBody>
        </p:sp>
        <p:sp>
          <p:nvSpPr>
            <p:cNvPr id="199" name="Google Shape;199;p13"/>
            <p:cNvSpPr txBox="1"/>
            <p:nvPr/>
          </p:nvSpPr>
          <p:spPr>
            <a:xfrm>
              <a:off x="5592450" y="1515425"/>
              <a:ext cx="28914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accent4"/>
                  </a:solidFill>
                  <a:latin typeface="Montserrat"/>
                  <a:ea typeface="Montserrat"/>
                  <a:cs typeface="Montserrat"/>
                  <a:sym typeface="Montserrat"/>
                </a:rPr>
                <a:t>Student 2 (already went abroad)</a:t>
              </a:r>
              <a:endParaRPr sz="1200" b="1">
                <a:solidFill>
                  <a:schemeClr val="accent4"/>
                </a:solidFill>
                <a:latin typeface="Montserrat"/>
                <a:ea typeface="Montserrat"/>
                <a:cs typeface="Montserrat"/>
                <a:sym typeface="Montserrat"/>
              </a:endParaRPr>
            </a:p>
          </p:txBody>
        </p:sp>
      </p:grpSp>
      <p:grpSp>
        <p:nvGrpSpPr>
          <p:cNvPr id="200" name="Google Shape;200;p13"/>
          <p:cNvGrpSpPr/>
          <p:nvPr/>
        </p:nvGrpSpPr>
        <p:grpSpPr>
          <a:xfrm>
            <a:off x="222425" y="1515425"/>
            <a:ext cx="3642175" cy="3216177"/>
            <a:chOff x="222425" y="1515425"/>
            <a:chExt cx="3642175" cy="3216177"/>
          </a:xfrm>
        </p:grpSpPr>
        <p:pic>
          <p:nvPicPr>
            <p:cNvPr id="201" name="Google Shape;201;p13"/>
            <p:cNvPicPr preferRelativeResize="0"/>
            <p:nvPr/>
          </p:nvPicPr>
          <p:blipFill>
            <a:blip r:embed="rId4">
              <a:alphaModFix/>
            </a:blip>
            <a:stretch>
              <a:fillRect/>
            </a:stretch>
          </p:blipFill>
          <p:spPr>
            <a:xfrm>
              <a:off x="2945800" y="1955450"/>
              <a:ext cx="876224" cy="2776152"/>
            </a:xfrm>
            <a:prstGeom prst="rect">
              <a:avLst/>
            </a:prstGeom>
            <a:noFill/>
            <a:ln>
              <a:noFill/>
            </a:ln>
          </p:spPr>
        </p:pic>
        <p:sp>
          <p:nvSpPr>
            <p:cNvPr id="202" name="Google Shape;202;p13"/>
            <p:cNvSpPr txBox="1"/>
            <p:nvPr/>
          </p:nvSpPr>
          <p:spPr>
            <a:xfrm>
              <a:off x="222425" y="2279800"/>
              <a:ext cx="2316900" cy="21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4"/>
                  </a:solidFill>
                  <a:latin typeface="Montserrat"/>
                  <a:ea typeface="Montserrat"/>
                  <a:cs typeface="Montserrat"/>
                  <a:sym typeface="Montserrat"/>
                </a:rPr>
                <a:t>“I’m studying abroad in Italy next semester, but I’ve never even been outside of the United States! How will I know where to eat, stay, visit, and go out? I don’t want to bother my friends by asking them for tips. If only there was a simple way to ask for their recommendations.”</a:t>
              </a:r>
              <a:endParaRPr sz="1200">
                <a:solidFill>
                  <a:schemeClr val="accent4"/>
                </a:solidFill>
                <a:latin typeface="Montserrat"/>
                <a:ea typeface="Montserrat"/>
                <a:cs typeface="Montserrat"/>
                <a:sym typeface="Montserrat"/>
              </a:endParaRPr>
            </a:p>
          </p:txBody>
        </p:sp>
        <p:sp>
          <p:nvSpPr>
            <p:cNvPr id="203" name="Google Shape;203;p13"/>
            <p:cNvSpPr txBox="1"/>
            <p:nvPr/>
          </p:nvSpPr>
          <p:spPr>
            <a:xfrm>
              <a:off x="519000" y="1515425"/>
              <a:ext cx="33456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accent4"/>
                  </a:solidFill>
                  <a:latin typeface="Montserrat"/>
                  <a:ea typeface="Montserrat"/>
                  <a:cs typeface="Montserrat"/>
                  <a:sym typeface="Montserrat"/>
                </a:rPr>
                <a:t>Student 1 (planning on going abroad)</a:t>
              </a:r>
              <a:endParaRPr sz="1200" b="1">
                <a:solidFill>
                  <a:schemeClr val="accent4"/>
                </a:solidFill>
                <a:latin typeface="Montserrat"/>
                <a:ea typeface="Montserrat"/>
                <a:cs typeface="Montserrat"/>
                <a:sym typeface="Montserrat"/>
              </a:endParaRPr>
            </a:p>
          </p:txBody>
        </p:sp>
        <p:sp>
          <p:nvSpPr>
            <p:cNvPr id="204" name="Google Shape;204;p13"/>
            <p:cNvSpPr/>
            <p:nvPr/>
          </p:nvSpPr>
          <p:spPr>
            <a:xfrm>
              <a:off x="222425" y="2205675"/>
              <a:ext cx="2316900" cy="2270400"/>
            </a:xfrm>
            <a:prstGeom prst="wedgeRoundRectCallout">
              <a:avLst>
                <a:gd name="adj1" fmla="val 66000"/>
                <a:gd name="adj2" fmla="val -31631"/>
                <a:gd name="adj3" fmla="val 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4"/>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b="0">
                <a:latin typeface="Montserrat Medium"/>
                <a:ea typeface="Montserrat Medium"/>
                <a:cs typeface="Montserrat Medium"/>
                <a:sym typeface="Montserrat Medium"/>
              </a:rPr>
              <a:t>The Solution</a:t>
            </a:r>
            <a:endParaRPr sz="3600" b="0">
              <a:latin typeface="Montserrat Medium"/>
              <a:ea typeface="Montserrat Medium"/>
              <a:cs typeface="Montserrat Medium"/>
              <a:sym typeface="Montserrat Medium"/>
            </a:endParaRPr>
          </a:p>
        </p:txBody>
      </p:sp>
      <p:sp>
        <p:nvSpPr>
          <p:cNvPr id="210" name="Google Shape;210;p14"/>
          <p:cNvSpPr txBox="1">
            <a:spLocks noGrp="1"/>
          </p:cNvSpPr>
          <p:nvPr>
            <p:ph type="body" idx="1"/>
          </p:nvPr>
        </p:nvSpPr>
        <p:spPr>
          <a:xfrm>
            <a:off x="457200" y="1336625"/>
            <a:ext cx="8229600" cy="3145500"/>
          </a:xfrm>
          <a:prstGeom prst="rect">
            <a:avLst/>
          </a:prstGeom>
        </p:spPr>
        <p:txBody>
          <a:bodyPr spcFirstLastPara="1" wrap="square" lIns="91425" tIns="91425" rIns="91425" bIns="91425" anchor="ctr" anchorCtr="0">
            <a:noAutofit/>
          </a:bodyPr>
          <a:lstStyle/>
          <a:p>
            <a:pPr marL="0" lvl="0" indent="0" algn="ctr" rtl="0">
              <a:lnSpc>
                <a:spcPct val="115000"/>
              </a:lnSpc>
              <a:spcBef>
                <a:spcPts val="600"/>
              </a:spcBef>
              <a:spcAft>
                <a:spcPts val="0"/>
              </a:spcAft>
              <a:buNone/>
            </a:pPr>
            <a:endParaRPr>
              <a:latin typeface="Montserrat"/>
              <a:ea typeface="Montserrat"/>
              <a:cs typeface="Montserrat"/>
              <a:sym typeface="Montserrat"/>
            </a:endParaRPr>
          </a:p>
          <a:p>
            <a:pPr marL="0" lvl="0" indent="0" algn="ctr" rtl="0">
              <a:lnSpc>
                <a:spcPct val="115000"/>
              </a:lnSpc>
              <a:spcBef>
                <a:spcPts val="1000"/>
              </a:spcBef>
              <a:spcAft>
                <a:spcPts val="0"/>
              </a:spcAft>
              <a:buNone/>
            </a:pPr>
            <a:endParaRPr>
              <a:latin typeface="Montserrat"/>
              <a:ea typeface="Montserrat"/>
              <a:cs typeface="Montserrat"/>
              <a:sym typeface="Montserrat"/>
            </a:endParaRPr>
          </a:p>
          <a:p>
            <a:pPr marL="0" lvl="0" indent="0" algn="ctr" rtl="0">
              <a:lnSpc>
                <a:spcPct val="115000"/>
              </a:lnSpc>
              <a:spcBef>
                <a:spcPts val="1000"/>
              </a:spcBef>
              <a:spcAft>
                <a:spcPts val="0"/>
              </a:spcAft>
              <a:buNone/>
            </a:pPr>
            <a:endParaRPr>
              <a:latin typeface="Montserrat"/>
              <a:ea typeface="Montserrat"/>
              <a:cs typeface="Montserrat"/>
              <a:sym typeface="Montserrat"/>
            </a:endParaRPr>
          </a:p>
          <a:p>
            <a:pPr marL="0" lvl="0" indent="0" algn="ctr" rtl="0">
              <a:lnSpc>
                <a:spcPct val="115000"/>
              </a:lnSpc>
              <a:spcBef>
                <a:spcPts val="1000"/>
              </a:spcBef>
              <a:spcAft>
                <a:spcPts val="0"/>
              </a:spcAft>
              <a:buNone/>
            </a:pPr>
            <a:endParaRPr>
              <a:latin typeface="Montserrat"/>
              <a:ea typeface="Montserrat"/>
              <a:cs typeface="Montserrat"/>
              <a:sym typeface="Montserrat"/>
            </a:endParaRPr>
          </a:p>
          <a:p>
            <a:pPr marL="0" lvl="0" indent="0" algn="ctr" rtl="0">
              <a:lnSpc>
                <a:spcPct val="115000"/>
              </a:lnSpc>
              <a:spcBef>
                <a:spcPts val="1000"/>
              </a:spcBef>
              <a:spcAft>
                <a:spcPts val="1000"/>
              </a:spcAft>
              <a:buNone/>
            </a:pPr>
            <a:r>
              <a:rPr lang="en">
                <a:latin typeface="Montserrat"/>
                <a:ea typeface="Montserrat"/>
                <a:cs typeface="Montserrat"/>
                <a:sym typeface="Montserrat"/>
              </a:rPr>
              <a:t>A website of personalized profiles containing hotel, restaurant, museum, and bar recommendations rated on a 5-star scale.</a:t>
            </a:r>
            <a:endParaRPr>
              <a:latin typeface="Montserrat"/>
              <a:ea typeface="Montserrat"/>
              <a:cs typeface="Montserrat"/>
              <a:sym typeface="Montserrat"/>
            </a:endParaRPr>
          </a:p>
        </p:txBody>
      </p:sp>
      <p:sp>
        <p:nvSpPr>
          <p:cNvPr id="211" name="Google Shape;211;p14"/>
          <p:cNvSpPr txBox="1"/>
          <p:nvPr/>
        </p:nvSpPr>
        <p:spPr>
          <a:xfrm>
            <a:off x="3191950" y="1433175"/>
            <a:ext cx="1155900" cy="940200"/>
          </a:xfrm>
          <a:prstGeom prst="rect">
            <a:avLst/>
          </a:prstGeom>
          <a:noFill/>
          <a:ln>
            <a:noFill/>
          </a:ln>
        </p:spPr>
        <p:txBody>
          <a:bodyPr spcFirstLastPara="1" wrap="square" lIns="91425" tIns="91425" rIns="91425" bIns="91425" anchor="b" anchorCtr="0">
            <a:normAutofit fontScale="92500"/>
          </a:bodyPr>
          <a:lstStyle/>
          <a:p>
            <a:pPr marL="0" lvl="0" indent="0" algn="l" rtl="0">
              <a:spcBef>
                <a:spcPts val="0"/>
              </a:spcBef>
              <a:spcAft>
                <a:spcPts val="0"/>
              </a:spcAft>
              <a:buNone/>
            </a:pPr>
            <a:r>
              <a:rPr lang="en" sz="5200">
                <a:solidFill>
                  <a:srgbClr val="3D85C6"/>
                </a:solidFill>
                <a:latin typeface="Montserrat"/>
                <a:ea typeface="Montserrat"/>
                <a:cs typeface="Montserrat"/>
                <a:sym typeface="Montserrat"/>
              </a:rPr>
              <a:t>GR</a:t>
            </a:r>
            <a:r>
              <a:rPr lang="en" sz="5200">
                <a:solidFill>
                  <a:srgbClr val="000000"/>
                </a:solidFill>
              </a:rPr>
              <a:t>    </a:t>
            </a:r>
            <a:endParaRPr sz="5200">
              <a:solidFill>
                <a:srgbClr val="000000"/>
              </a:solidFill>
            </a:endParaRPr>
          </a:p>
        </p:txBody>
      </p:sp>
      <p:sp>
        <p:nvSpPr>
          <p:cNvPr id="212" name="Google Shape;212;p14"/>
          <p:cNvSpPr txBox="1"/>
          <p:nvPr/>
        </p:nvSpPr>
        <p:spPr>
          <a:xfrm>
            <a:off x="4713544" y="1433175"/>
            <a:ext cx="1155900" cy="940200"/>
          </a:xfrm>
          <a:prstGeom prst="rect">
            <a:avLst/>
          </a:prstGeom>
          <a:noFill/>
          <a:ln>
            <a:noFill/>
          </a:ln>
        </p:spPr>
        <p:txBody>
          <a:bodyPr spcFirstLastPara="1" wrap="square" lIns="91425" tIns="91425" rIns="91425" bIns="91425" anchor="b" anchorCtr="0">
            <a:normAutofit fontScale="92500"/>
          </a:bodyPr>
          <a:lstStyle/>
          <a:p>
            <a:pPr marL="0" lvl="0" indent="0" algn="l" rtl="0">
              <a:spcBef>
                <a:spcPts val="0"/>
              </a:spcBef>
              <a:spcAft>
                <a:spcPts val="0"/>
              </a:spcAft>
              <a:buNone/>
            </a:pPr>
            <a:r>
              <a:rPr lang="en" sz="5200">
                <a:solidFill>
                  <a:srgbClr val="3D85C6"/>
                </a:solidFill>
                <a:latin typeface="Montserrat"/>
                <a:ea typeface="Montserrat"/>
                <a:cs typeface="Montserrat"/>
                <a:sym typeface="Montserrat"/>
              </a:rPr>
              <a:t>DE    </a:t>
            </a:r>
            <a:endParaRPr sz="5200">
              <a:solidFill>
                <a:srgbClr val="3D85C6"/>
              </a:solidFill>
              <a:latin typeface="Montserrat"/>
              <a:ea typeface="Montserrat"/>
              <a:cs typeface="Montserrat"/>
              <a:sym typeface="Montserrat"/>
            </a:endParaRPr>
          </a:p>
        </p:txBody>
      </p:sp>
      <p:sp>
        <p:nvSpPr>
          <p:cNvPr id="213" name="Google Shape;213;p14"/>
          <p:cNvSpPr/>
          <p:nvPr/>
        </p:nvSpPr>
        <p:spPr>
          <a:xfrm>
            <a:off x="4277508" y="1650986"/>
            <a:ext cx="536400" cy="501000"/>
          </a:xfrm>
          <a:prstGeom prst="star5">
            <a:avLst>
              <a:gd name="adj" fmla="val 19098"/>
              <a:gd name="hf" fmla="val 105146"/>
              <a:gd name="vf" fmla="val 110557"/>
            </a:avLst>
          </a:prstGeom>
          <a:solidFill>
            <a:srgbClr val="1D3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txBox="1"/>
          <p:nvPr/>
        </p:nvSpPr>
        <p:spPr>
          <a:xfrm>
            <a:off x="4099576" y="2084571"/>
            <a:ext cx="868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073763"/>
                </a:solidFill>
                <a:latin typeface="Montserrat Light"/>
                <a:ea typeface="Montserrat Light"/>
                <a:cs typeface="Montserrat Light"/>
                <a:sym typeface="Montserrat Light"/>
              </a:rPr>
              <a:t> -T H E-</a:t>
            </a:r>
            <a:endParaRPr>
              <a:solidFill>
                <a:srgbClr val="073763"/>
              </a:solidFill>
              <a:latin typeface="Montserrat Light"/>
              <a:ea typeface="Montserrat Light"/>
              <a:cs typeface="Montserrat Light"/>
              <a:sym typeface="Montserrat Light"/>
            </a:endParaRPr>
          </a:p>
        </p:txBody>
      </p:sp>
      <p:pic>
        <p:nvPicPr>
          <p:cNvPr id="215" name="Google Shape;215;p14"/>
          <p:cNvPicPr preferRelativeResize="0"/>
          <p:nvPr/>
        </p:nvPicPr>
        <p:blipFill>
          <a:blip r:embed="rId3">
            <a:alphaModFix/>
          </a:blip>
          <a:stretch>
            <a:fillRect/>
          </a:stretch>
        </p:blipFill>
        <p:spPr>
          <a:xfrm>
            <a:off x="4277508" y="2435410"/>
            <a:ext cx="536348" cy="528090"/>
          </a:xfrm>
          <a:prstGeom prst="rect">
            <a:avLst/>
          </a:prstGeom>
          <a:noFill/>
          <a:ln>
            <a:noFill/>
          </a:ln>
        </p:spPr>
      </p:pic>
      <p:sp>
        <p:nvSpPr>
          <p:cNvPr id="216" name="Google Shape;216;p14"/>
          <p:cNvSpPr txBox="1"/>
          <p:nvPr/>
        </p:nvSpPr>
        <p:spPr>
          <a:xfrm>
            <a:off x="3202446" y="2229396"/>
            <a:ext cx="1155900" cy="940200"/>
          </a:xfrm>
          <a:prstGeom prst="rect">
            <a:avLst/>
          </a:prstGeom>
          <a:noFill/>
          <a:ln>
            <a:noFill/>
          </a:ln>
        </p:spPr>
        <p:txBody>
          <a:bodyPr spcFirstLastPara="1" wrap="square" lIns="91425" tIns="91425" rIns="91425" bIns="91425" anchor="b" anchorCtr="0">
            <a:normAutofit lnSpcReduction="10000"/>
          </a:bodyPr>
          <a:lstStyle/>
          <a:p>
            <a:pPr marL="0" lvl="0" indent="0" algn="l" rtl="0">
              <a:spcBef>
                <a:spcPts val="0"/>
              </a:spcBef>
              <a:spcAft>
                <a:spcPts val="0"/>
              </a:spcAft>
              <a:buNone/>
            </a:pPr>
            <a:r>
              <a:rPr lang="en" sz="5200">
                <a:solidFill>
                  <a:srgbClr val="3D85C6"/>
                </a:solidFill>
                <a:latin typeface="Montserrat"/>
                <a:ea typeface="Montserrat"/>
                <a:cs typeface="Montserrat"/>
                <a:sym typeface="Montserrat"/>
              </a:rPr>
              <a:t>G</a:t>
            </a:r>
            <a:r>
              <a:rPr lang="en" sz="666">
                <a:solidFill>
                  <a:srgbClr val="3D85C6"/>
                </a:solidFill>
                <a:latin typeface="Montserrat"/>
                <a:ea typeface="Montserrat"/>
                <a:cs typeface="Montserrat"/>
                <a:sym typeface="Montserrat"/>
              </a:rPr>
              <a:t> </a:t>
            </a:r>
            <a:r>
              <a:rPr lang="en" sz="5200">
                <a:solidFill>
                  <a:srgbClr val="3D85C6"/>
                </a:solidFill>
                <a:latin typeface="Montserrat"/>
                <a:ea typeface="Montserrat"/>
                <a:cs typeface="Montserrat"/>
                <a:sym typeface="Montserrat"/>
              </a:rPr>
              <a:t>L</a:t>
            </a:r>
            <a:r>
              <a:rPr lang="en" sz="5200">
                <a:solidFill>
                  <a:srgbClr val="000000"/>
                </a:solidFill>
              </a:rPr>
              <a:t>    </a:t>
            </a:r>
            <a:endParaRPr sz="5200">
              <a:solidFill>
                <a:srgbClr val="000000"/>
              </a:solidFill>
            </a:endParaRPr>
          </a:p>
        </p:txBody>
      </p:sp>
      <p:sp>
        <p:nvSpPr>
          <p:cNvPr id="217" name="Google Shape;217;p14"/>
          <p:cNvSpPr txBox="1"/>
          <p:nvPr/>
        </p:nvSpPr>
        <p:spPr>
          <a:xfrm>
            <a:off x="4766052" y="2229396"/>
            <a:ext cx="1155900" cy="940200"/>
          </a:xfrm>
          <a:prstGeom prst="rect">
            <a:avLst/>
          </a:prstGeom>
          <a:noFill/>
          <a:ln>
            <a:noFill/>
          </a:ln>
        </p:spPr>
        <p:txBody>
          <a:bodyPr spcFirstLastPara="1" wrap="square" lIns="91425" tIns="91425" rIns="91425" bIns="91425" anchor="b" anchorCtr="0">
            <a:normAutofit lnSpcReduction="10000"/>
          </a:bodyPr>
          <a:lstStyle/>
          <a:p>
            <a:pPr marL="0" lvl="0" indent="0" algn="l" rtl="0">
              <a:spcBef>
                <a:spcPts val="0"/>
              </a:spcBef>
              <a:spcAft>
                <a:spcPts val="0"/>
              </a:spcAft>
              <a:buNone/>
            </a:pPr>
            <a:r>
              <a:rPr lang="en" sz="5200">
                <a:solidFill>
                  <a:srgbClr val="3D85C6"/>
                </a:solidFill>
                <a:latin typeface="Montserrat"/>
                <a:ea typeface="Montserrat"/>
                <a:cs typeface="Montserrat"/>
                <a:sym typeface="Montserrat"/>
              </a:rPr>
              <a:t>BE    </a:t>
            </a:r>
            <a:endParaRPr sz="5200">
              <a:solidFill>
                <a:srgbClr val="3D85C6"/>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5"/>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b="0">
                <a:latin typeface="Montserrat Medium"/>
                <a:ea typeface="Montserrat Medium"/>
                <a:cs typeface="Montserrat Medium"/>
                <a:sym typeface="Montserrat Medium"/>
              </a:rPr>
              <a:t>The Result</a:t>
            </a:r>
            <a:endParaRPr sz="3600" b="0">
              <a:latin typeface="Montserrat Medium"/>
              <a:ea typeface="Montserrat Medium"/>
              <a:cs typeface="Montserrat Medium"/>
              <a:sym typeface="Montserrat Medium"/>
            </a:endParaRPr>
          </a:p>
        </p:txBody>
      </p:sp>
      <p:pic>
        <p:nvPicPr>
          <p:cNvPr id="6" name="user2.mov">
            <a:hlinkClick r:id="" action="ppaction://media"/>
            <a:extLst>
              <a:ext uri="{FF2B5EF4-FFF2-40B4-BE49-F238E27FC236}">
                <a16:creationId xmlns:a16="http://schemas.microsoft.com/office/drawing/2014/main" id="{F555E500-1921-2382-05AC-64D5662C75D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57825" y="1419673"/>
            <a:ext cx="5028349" cy="346930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3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6"/>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200">
                <a:latin typeface="Montserrat"/>
                <a:ea typeface="Montserrat"/>
                <a:cs typeface="Montserrat"/>
                <a:sym typeface="Montserrat"/>
              </a:rPr>
              <a:t>Thank You! </a:t>
            </a:r>
            <a:endParaRPr sz="5200">
              <a:latin typeface="Montserrat"/>
              <a:ea typeface="Montserrat"/>
              <a:cs typeface="Montserrat"/>
              <a:sym typeface="Montserrat"/>
            </a:endParaRPr>
          </a:p>
        </p:txBody>
      </p:sp>
      <p:sp>
        <p:nvSpPr>
          <p:cNvPr id="229" name="Google Shape;229;p16"/>
          <p:cNvSpPr txBox="1">
            <a:spLocks noGrp="1"/>
          </p:cNvSpPr>
          <p:nvPr>
            <p:ph type="subTitle" idx="1"/>
          </p:nvPr>
        </p:nvSpPr>
        <p:spPr>
          <a:xfrm>
            <a:off x="148275" y="3975450"/>
            <a:ext cx="4902600" cy="7848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solidFill>
                  <a:schemeClr val="accent4"/>
                </a:solidFill>
                <a:latin typeface="Montserrat"/>
                <a:ea typeface="Montserrat"/>
                <a:cs typeface="Montserrat"/>
                <a:sym typeface="Montserrat"/>
              </a:rPr>
              <a:t>Come by our poster with questions or for additional information.</a:t>
            </a:r>
            <a:endParaRPr>
              <a:solidFill>
                <a:schemeClr val="accent4"/>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Salerio template">
  <a:themeElements>
    <a:clrScheme name="Custom 347">
      <a:dk1>
        <a:srgbClr val="263248"/>
      </a:dk1>
      <a:lt1>
        <a:srgbClr val="FFFFFF"/>
      </a:lt1>
      <a:dk2>
        <a:srgbClr val="434343"/>
      </a:dk2>
      <a:lt2>
        <a:srgbClr val="E0E4E9"/>
      </a:lt2>
      <a:accent1>
        <a:srgbClr val="ADBCD4"/>
      </a:accent1>
      <a:accent2>
        <a:srgbClr val="ADBCD4"/>
      </a:accent2>
      <a:accent3>
        <a:srgbClr val="073763"/>
      </a:accent3>
      <a:accent4>
        <a:srgbClr val="073763"/>
      </a:accent4>
      <a:accent5>
        <a:srgbClr val="ADBCD4"/>
      </a:accent5>
      <a:accent6>
        <a:srgbClr val="355999"/>
      </a:accent6>
      <a:hlink>
        <a:srgbClr val="3F537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408</Words>
  <Application>Microsoft Macintosh PowerPoint</Application>
  <PresentationFormat>On-screen Show (16:9)</PresentationFormat>
  <Paragraphs>26</Paragraphs>
  <Slides>5</Slides>
  <Notes>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Montserrat</vt:lpstr>
      <vt:lpstr>Roboto Condensed Light</vt:lpstr>
      <vt:lpstr>Montserrat Medium</vt:lpstr>
      <vt:lpstr>Montserrat Light</vt:lpstr>
      <vt:lpstr>Arial</vt:lpstr>
      <vt:lpstr>Arvo</vt:lpstr>
      <vt:lpstr>Roboto Condensed</vt:lpstr>
      <vt:lpstr>Salerio template</vt:lpstr>
      <vt:lpstr>Grade the Globe</vt:lpstr>
      <vt:lpstr>The Problem</vt:lpstr>
      <vt:lpstr>The Solution</vt:lpstr>
      <vt:lpstr>The Result</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Grade the Globe</dc:title>
  <cp:lastModifiedBy>Sarah Whynott</cp:lastModifiedBy>
  <cp:revision>1</cp:revision>
  <dcterms:modified xsi:type="dcterms:W3CDTF">2022-12-02T18:13:09Z</dcterms:modified>
</cp:coreProperties>
</file>